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Oswald" panose="020B0604020202020204" charset="0"/>
      <p:regular r:id="rId26"/>
      <p:bold r:id="rId27"/>
    </p:embeddedFont>
    <p:embeddedFont>
      <p:font typeface="Playfair Display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8c82c25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8c82c25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8c82c25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58c82c25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5a29136fd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5a29136fd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a29136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5a29136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5a29136f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5a29136f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8c82c2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8c82c2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8c82c252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8c82c252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5a29136f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5a29136f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8c82c252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8c82c252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a29136fd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a29136fd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5a29136f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5a29136f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8c82c25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8c82c25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8c82c25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8c82c25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6" name="Google Shape;5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TERPCravingz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73368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 business analytics solution for the eatery review platform</a:t>
            </a:r>
            <a:endParaRPr sz="1800"/>
          </a:p>
        </p:txBody>
      </p:sp>
      <p:sp>
        <p:nvSpPr>
          <p:cNvPr id="120" name="Google Shape;120;p17"/>
          <p:cNvSpPr txBox="1"/>
          <p:nvPr/>
        </p:nvSpPr>
        <p:spPr>
          <a:xfrm>
            <a:off x="1585800" y="4621325"/>
            <a:ext cx="81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2019.12.3   Aishwarya Bhangale       Cindy Chang       Wenjing Cui       Huyen Nguyen      Jiakun Luo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3069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Physical Database Design</a:t>
            </a:r>
            <a:endParaRPr sz="30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238" y="1476674"/>
            <a:ext cx="6274075" cy="32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1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50" y="3176626"/>
            <a:ext cx="6652050" cy="1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876725" y="2741250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number of restaurants nearest to each stop?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0" y="1891363"/>
            <a:ext cx="4719016" cy="59878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843650" y="1279075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geographical distribution of the shuttle stops?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2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50" y="3176626"/>
            <a:ext cx="6652050" cy="1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/>
        </p:nvSpPr>
        <p:spPr>
          <a:xfrm>
            <a:off x="876725" y="2741250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number of restaurants nearest to each stop?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0" y="1891363"/>
            <a:ext cx="4719016" cy="598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843650" y="1279075"/>
            <a:ext cx="65859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What is the geographical distribution of the shuttle stops?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Application1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l="436" r="436"/>
          <a:stretch/>
        </p:blipFill>
        <p:spPr>
          <a:xfrm>
            <a:off x="699575" y="1094350"/>
            <a:ext cx="7136827" cy="37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Application2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6699"/>
          <a:stretch/>
        </p:blipFill>
        <p:spPr>
          <a:xfrm>
            <a:off x="1036850" y="1183750"/>
            <a:ext cx="6792848" cy="35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Background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/>
              </a:rPr>
              <a:t>Introduction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294300" y="2748575"/>
            <a:ext cx="4055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Conceptual Database Design: ER diagram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294299" y="30740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Logical Database Design: relational schema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Database Design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294299" y="4050575"/>
            <a:ext cx="5056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699650" y="2841600"/>
            <a:ext cx="3088500" cy="1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local restaurant review platform that showcases restaurant information, restaurant review information and UMD Shuttles to the restaurant of choice.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112" y="1645150"/>
            <a:ext cx="924650" cy="9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92700" y="4784925"/>
            <a:ext cx="8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 rot="2700000">
            <a:off x="701432" y="1513634"/>
            <a:ext cx="3637744" cy="2609097"/>
            <a:chOff x="1293423" y="1845907"/>
            <a:chExt cx="2726599" cy="1959128"/>
          </a:xfrm>
        </p:grpSpPr>
        <p:sp>
          <p:nvSpPr>
            <p:cNvPr id="142" name="Google Shape;142;p19"/>
            <p:cNvSpPr/>
            <p:nvPr/>
          </p:nvSpPr>
          <p:spPr>
            <a:xfrm rot="2700000">
              <a:off x="1872148" y="2010369"/>
              <a:ext cx="562150" cy="1869732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9"/>
            <p:cNvSpPr txBox="1"/>
            <p:nvPr/>
          </p:nvSpPr>
          <p:spPr>
            <a:xfrm rot="-2700000">
              <a:off x="1460230" y="2648241"/>
              <a:ext cx="158632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TERPCravingz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19"/>
          <p:cNvGrpSpPr/>
          <p:nvPr/>
        </p:nvGrpSpPr>
        <p:grpSpPr>
          <a:xfrm rot="2700000">
            <a:off x="4205189" y="2801809"/>
            <a:ext cx="2742963" cy="2331622"/>
            <a:chOff x="3187255" y="1473349"/>
            <a:chExt cx="2742989" cy="2331645"/>
          </a:xfrm>
        </p:grpSpPr>
        <p:sp>
          <p:nvSpPr>
            <p:cNvPr id="146" name="Google Shape;146;p19"/>
            <p:cNvSpPr/>
            <p:nvPr/>
          </p:nvSpPr>
          <p:spPr>
            <a:xfrm rot="2700000">
              <a:off x="3861263" y="1763795"/>
              <a:ext cx="585484" cy="2148898"/>
            </a:xfrm>
            <a:prstGeom prst="roundRect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 rot="-2700000">
              <a:off x="3420986" y="3205480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Consumers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How do I get to a Vegetarian  restaurant that has above average rating and on UMD shuttle routes?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 rot="2700000">
            <a:off x="4168175" y="1110330"/>
            <a:ext cx="2850839" cy="2418843"/>
            <a:chOff x="5123304" y="1467949"/>
            <a:chExt cx="2850866" cy="2418866"/>
          </a:xfrm>
        </p:grpSpPr>
        <p:sp>
          <p:nvSpPr>
            <p:cNvPr id="151" name="Google Shape;151;p19"/>
            <p:cNvSpPr/>
            <p:nvPr/>
          </p:nvSpPr>
          <p:spPr>
            <a:xfrm rot="2700000">
              <a:off x="5759717" y="1871036"/>
              <a:ext cx="562574" cy="2033073"/>
            </a:xfrm>
            <a:prstGeom prst="roundRect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 rot="-2700000">
              <a:off x="5341013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 rot="-2700000">
              <a:off x="5851906" y="2525045"/>
              <a:ext cx="2203628" cy="68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People who are looking for restaurant business opportunities nearby UMD and needed analysis insights for decision making</a:t>
              </a:r>
              <a:endParaRPr sz="8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750" y="3268477"/>
            <a:ext cx="845382" cy="84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9"/>
          <p:cNvCxnSpPr>
            <a:endCxn id="146" idx="2"/>
          </p:cNvCxnSpPr>
          <p:nvPr/>
        </p:nvCxnSpPr>
        <p:spPr>
          <a:xfrm>
            <a:off x="4069573" y="2109190"/>
            <a:ext cx="5700" cy="17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9"/>
          <p:cNvCxnSpPr>
            <a:stCxn id="143" idx="3"/>
          </p:cNvCxnSpPr>
          <p:nvPr/>
        </p:nvCxnSpPr>
        <p:spPr>
          <a:xfrm rot="10800000" flipH="1">
            <a:off x="3178774" y="2455718"/>
            <a:ext cx="880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84860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Client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249650" y="1156850"/>
            <a:ext cx="199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End-Users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" name="Google Shape;160;p19"/>
          <p:cNvCxnSpPr/>
          <p:nvPr/>
        </p:nvCxnSpPr>
        <p:spPr>
          <a:xfrm>
            <a:off x="69275" y="1451275"/>
            <a:ext cx="900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415650" y="1281525"/>
            <a:ext cx="815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Data Source: </a:t>
            </a:r>
            <a:endParaRPr sz="2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Yelp: data of 2799 restaurants in cities nearby UMD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UMD DOTs: data of all shuttles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25" y="724022"/>
            <a:ext cx="3000174" cy="17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t="20166"/>
          <a:stretch/>
        </p:blipFill>
        <p:spPr>
          <a:xfrm>
            <a:off x="6375084" y="2715200"/>
            <a:ext cx="1777267" cy="572699"/>
          </a:xfrm>
          <a:prstGeom prst="rect">
            <a:avLst/>
          </a:prstGeom>
          <a:noFill/>
          <a:ln>
            <a:noFill/>
          </a:ln>
          <a:effectLst>
            <a:outerShdw blurRad="71438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0" y="671950"/>
            <a:ext cx="7879800" cy="4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TERPCravingz has a demand for improvement of customer experience:</a:t>
            </a:r>
            <a:endParaRPr sz="1800" b="1" u="sng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To add exclusive new transportation info feature for UMD students or local residents without cars: 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By incorporating UMD-Shuttle bus stops to TERPCravingz’ restaurant search system.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Increase analytical insights: 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D3B45"/>
                </a:solidFill>
                <a:latin typeface="Lato"/>
                <a:ea typeface="Lato"/>
                <a:cs typeface="Lato"/>
                <a:sym typeface="Lato"/>
              </a:rPr>
              <a:t>By adding analytical dashboards so that the entrepreneur users can have an overall idea immediately of what the restaurant business trends are in certain regions; customers can have more info about the best restaurants around. </a:t>
            </a: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Flow</a:t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325525" y="507225"/>
            <a:ext cx="3278475" cy="1781800"/>
            <a:chOff x="1083025" y="1574025"/>
            <a:chExt cx="3278475" cy="1781800"/>
          </a:xfrm>
        </p:grpSpPr>
        <p:sp>
          <p:nvSpPr>
            <p:cNvPr id="181" name="Google Shape;181;p2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Extract Data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Scraped Data from Yelp and UMD DOTs  with Python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325524" y="2081500"/>
            <a:ext cx="3278475" cy="1049200"/>
            <a:chOff x="1083025" y="2306625"/>
            <a:chExt cx="3278475" cy="1049200"/>
          </a:xfrm>
        </p:grpSpPr>
        <p:sp>
          <p:nvSpPr>
            <p:cNvPr id="187" name="Google Shape;187;p22"/>
            <p:cNvSpPr txBox="1"/>
            <p:nvPr/>
          </p:nvSpPr>
          <p:spPr>
            <a:xfrm>
              <a:off x="1083426" y="269502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2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 and cleaning. Getting rid of null values and duplicates. Adjust data types.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2"/>
          <p:cNvGrpSpPr/>
          <p:nvPr/>
        </p:nvGrpSpPr>
        <p:grpSpPr>
          <a:xfrm>
            <a:off x="325519" y="3054489"/>
            <a:ext cx="3278475" cy="1125400"/>
            <a:chOff x="1083025" y="2306625"/>
            <a:chExt cx="3278475" cy="1125400"/>
          </a:xfrm>
        </p:grpSpPr>
        <p:sp>
          <p:nvSpPr>
            <p:cNvPr id="192" name="Google Shape;192;p2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Load Data</a:t>
              </a:r>
              <a:endParaRPr sz="1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22"/>
            <p:cNvSpPr txBox="1"/>
            <p:nvPr/>
          </p:nvSpPr>
          <p:spPr>
            <a:xfrm>
              <a:off x="2815900" y="26946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 tables and insert data into SQL database</a:t>
              </a:r>
              <a:endParaRPr sz="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311700" y="4010028"/>
            <a:ext cx="3368508" cy="1049200"/>
            <a:chOff x="1069192" y="2306625"/>
            <a:chExt cx="3368508" cy="1049200"/>
          </a:xfrm>
        </p:grpSpPr>
        <p:sp>
          <p:nvSpPr>
            <p:cNvPr id="197" name="Google Shape;197;p22"/>
            <p:cNvSpPr txBox="1"/>
            <p:nvPr/>
          </p:nvSpPr>
          <p:spPr>
            <a:xfrm>
              <a:off x="1069192" y="2695022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Analyze Data</a:t>
              </a:r>
              <a:endParaRPr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28921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b="1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Using SELECT statements and Tableau to visualize business transactions</a:t>
              </a:r>
              <a:endParaRPr sz="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25" y="366650"/>
            <a:ext cx="3741624" cy="4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Flow</a:t>
            </a:r>
            <a:endParaRPr/>
          </a:p>
        </p:txBody>
      </p:sp>
      <p:grpSp>
        <p:nvGrpSpPr>
          <p:cNvPr id="207" name="Google Shape;207;p23"/>
          <p:cNvGrpSpPr/>
          <p:nvPr/>
        </p:nvGrpSpPr>
        <p:grpSpPr>
          <a:xfrm>
            <a:off x="325525" y="507225"/>
            <a:ext cx="3278475" cy="1781800"/>
            <a:chOff x="1083025" y="1574025"/>
            <a:chExt cx="3278475" cy="1781800"/>
          </a:xfrm>
        </p:grpSpPr>
        <p:sp>
          <p:nvSpPr>
            <p:cNvPr id="208" name="Google Shape;208;p2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Extract Data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Scraped Data from Yelp and UMD DOTs  with Python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3"/>
          <p:cNvGrpSpPr/>
          <p:nvPr/>
        </p:nvGrpSpPr>
        <p:grpSpPr>
          <a:xfrm>
            <a:off x="325524" y="2081500"/>
            <a:ext cx="3278475" cy="1049200"/>
            <a:chOff x="1083025" y="2306625"/>
            <a:chExt cx="3278475" cy="1049200"/>
          </a:xfrm>
        </p:grpSpPr>
        <p:sp>
          <p:nvSpPr>
            <p:cNvPr id="214" name="Google Shape;214;p23"/>
            <p:cNvSpPr txBox="1"/>
            <p:nvPr/>
          </p:nvSpPr>
          <p:spPr>
            <a:xfrm>
              <a:off x="1083426" y="269502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Transform Data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3"/>
            <p:cNvSpPr txBox="1"/>
            <p:nvPr/>
          </p:nvSpPr>
          <p:spPr>
            <a:xfrm>
              <a:off x="28159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 and cleaning. Getting rid of null values and duplicates. Adjust data types.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23"/>
          <p:cNvGrpSpPr/>
          <p:nvPr/>
        </p:nvGrpSpPr>
        <p:grpSpPr>
          <a:xfrm>
            <a:off x="325519" y="3054489"/>
            <a:ext cx="3278475" cy="1125400"/>
            <a:chOff x="1083025" y="2306625"/>
            <a:chExt cx="3278475" cy="1125400"/>
          </a:xfrm>
        </p:grpSpPr>
        <p:sp>
          <p:nvSpPr>
            <p:cNvPr id="219" name="Google Shape;219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Load Data</a:t>
              </a:r>
              <a:endParaRPr sz="1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2815900" y="26946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 tables and insert data into SQL database</a:t>
              </a:r>
              <a:endParaRPr sz="8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23"/>
          <p:cNvGrpSpPr/>
          <p:nvPr/>
        </p:nvGrpSpPr>
        <p:grpSpPr>
          <a:xfrm>
            <a:off x="311700" y="4010028"/>
            <a:ext cx="3368508" cy="1049200"/>
            <a:chOff x="1069192" y="2306625"/>
            <a:chExt cx="3368508" cy="1049200"/>
          </a:xfrm>
        </p:grpSpPr>
        <p:sp>
          <p:nvSpPr>
            <p:cNvPr id="224" name="Google Shape;224;p23"/>
            <p:cNvSpPr txBox="1"/>
            <p:nvPr/>
          </p:nvSpPr>
          <p:spPr>
            <a:xfrm>
              <a:off x="1069192" y="2695022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Analyze Data</a:t>
              </a:r>
              <a:endParaRPr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2892100" y="26184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 b="1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Using SELECT statements and Tableau to visualize business transactions</a:t>
              </a:r>
              <a:endParaRPr sz="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600" y="881450"/>
            <a:ext cx="5057376" cy="34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636050" y="2285400"/>
            <a:ext cx="212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00" y="101975"/>
            <a:ext cx="4419601" cy="480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Schema</a:t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86031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On-screen Show (16:9)</PresentationFormat>
  <Paragraphs>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Oswald</vt:lpstr>
      <vt:lpstr>Playfair Display</vt:lpstr>
      <vt:lpstr>Average</vt:lpstr>
      <vt:lpstr>Roboto</vt:lpstr>
      <vt:lpstr>Arial</vt:lpstr>
      <vt:lpstr>Montserrat</vt:lpstr>
      <vt:lpstr>Lato</vt:lpstr>
      <vt:lpstr>Pop</vt:lpstr>
      <vt:lpstr>TERPCravingz</vt:lpstr>
      <vt:lpstr>Outline</vt:lpstr>
      <vt:lpstr>Background</vt:lpstr>
      <vt:lpstr>Background</vt:lpstr>
      <vt:lpstr>Introduction</vt:lpstr>
      <vt:lpstr>Work Flow</vt:lpstr>
      <vt:lpstr>Work Flow</vt:lpstr>
      <vt:lpstr>ER Diagram</vt:lpstr>
      <vt:lpstr>Relational Schema</vt:lpstr>
      <vt:lpstr>Physical Database Design</vt:lpstr>
      <vt:lpstr>Use Case 1</vt:lpstr>
      <vt:lpstr>Use Case 2</vt:lpstr>
      <vt:lpstr>Application1</vt:lpstr>
      <vt:lpstr>Application2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TERPCravingz</dc:title>
  <cp:lastModifiedBy>Aishwarya Bhangale</cp:lastModifiedBy>
  <cp:revision>1</cp:revision>
  <dcterms:modified xsi:type="dcterms:W3CDTF">2019-11-28T02:38:02Z</dcterms:modified>
</cp:coreProperties>
</file>